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3AA6-322E-5A92-96A7-143BDADD6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8C314-837C-CCAF-B752-E24EAF934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3C0AF-A906-9972-2879-C82CC65D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ADADB-C0D8-B272-4ADF-D22D1C3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CF76B-BF7B-299B-4BDC-024098F9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5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0DA4-6B1C-6893-EB78-6DED990E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4CC0A-317C-0A8F-C456-0DC7BBD7F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7255-AE33-3FCD-2E7F-CCE10CE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58510-3E11-5955-F127-C44112D2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2CBE-D1E9-44F5-138B-C8FAC372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EB5C7-96AA-D68E-1C4B-07E54A74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EA385-EFD5-476D-A6E9-5351F2DE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5C25F-784F-A32C-F605-98C991ED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0864-3DAE-E018-2A6F-7F5DC7E3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4611-290E-88F9-0633-C2EDF721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64A6-EFE8-E0B8-78C9-84CB2A6D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F66E-8551-9D5A-E913-3266F837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380B-C1F5-2FB3-3BAB-368AD83D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62076-7C1A-7590-A0C5-1A2E4A20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3F38D-9DC2-CDB1-45D8-3C1C2CD9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E40-62A3-5851-F730-703EF732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7A891-69AD-E659-82D4-6BB5CD138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CA916-CFEE-EFF3-7AAD-BEB696CC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BB14-CF75-48FA-32B0-9C2D12A0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58702-5DD0-7DDA-888D-446246F2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0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97C2-A264-F8A3-35EA-8CA86771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D3A2-D078-6368-71BA-A0A2ABA77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7D1DB-5AC1-7757-9433-F17E2E652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A534C-08E4-B70C-2B1F-6F000666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ABABF-E677-4BFA-5347-FC9734EE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66802-D193-4D1A-76BB-5BEFF7B4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381-DC72-1563-E22F-0C21F2A9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7967-4D58-BEC3-1A1E-4179D17BD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C752C-9011-E4D6-B73E-EDAEDC780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288D0-9F85-F70B-69BA-09B10F73E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E52E1-D8C5-54C3-D172-45D9C19EE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C768C-55AA-F6EE-A2FC-4C2A923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9372B-4784-2106-A6E5-98184A8D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1E60-214F-D50E-AD8E-872F1713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5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F7D1-6707-1CF3-0E29-4B448B7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54E-765A-6A72-049B-39631E34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191AA-A603-AD1E-EC80-0E78587E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DECEE-09B4-5AE8-4770-4387B9F0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5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4B50F-5FE6-714D-B721-57DB9D3D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8502C-E782-B56C-F3A7-A104C6DC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4B052-3670-C01F-5753-DA51DFC9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9F6B-D17B-350E-3944-A4B218BE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05AF-0695-0768-7E81-7CA265FC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F7E85-5B26-3688-263D-D9AB09CE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942BB-405E-9792-87FF-402D73AF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7A7D3-E00E-93F0-37CB-D57FDE53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5F114-72C3-FFC2-918A-9E1005A3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6C48-CC9F-62BE-586C-75BE0601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668E4-3231-F9A1-8B3E-3982251C7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25419-3496-6F0E-1722-A8BCC437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003E-CA0F-B475-3CC2-88AAFA35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ABDE9-44DF-E20C-1D6E-D6AAEC89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999F7-643C-F950-1748-B5390964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1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ED15F-BE0C-E487-2406-FE25F224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DF84D-636A-A48C-2E16-9F8D5C748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82C2B-9C96-1497-6766-56E4ACFBE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8F89D-6974-483D-9D3E-E897368032EB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932F2-8B48-8154-4C38-722989B6D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303C-358B-0D1C-D3F7-326A90769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435F19-0C7F-4BE5-B62A-07E573F0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24" Type="http://schemas.openxmlformats.org/officeDocument/2006/relationships/image" Target="../media/image18.pn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23" Type="http://schemas.microsoft.com/office/2017/06/relationships/model3d" Target="../media/model3d2.glb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8D7A19E-E482-714A-A24F-B9ED6D539D59}"/>
              </a:ext>
            </a:extLst>
          </p:cNvPr>
          <p:cNvSpPr/>
          <p:nvPr/>
        </p:nvSpPr>
        <p:spPr>
          <a:xfrm>
            <a:off x="2173675" y="270610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96C4E-3D83-356A-7A4B-533C1D158559}"/>
              </a:ext>
            </a:extLst>
          </p:cNvPr>
          <p:cNvSpPr/>
          <p:nvPr/>
        </p:nvSpPr>
        <p:spPr>
          <a:xfrm>
            <a:off x="391873" y="3886200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5568C6-8325-7F14-97F5-91D71384D803}"/>
              </a:ext>
            </a:extLst>
          </p:cNvPr>
          <p:cNvSpPr/>
          <p:nvPr/>
        </p:nvSpPr>
        <p:spPr>
          <a:xfrm>
            <a:off x="351955" y="1961535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64D3-18A8-3B77-9618-94AC2FAEC6F4}"/>
              </a:ext>
            </a:extLst>
          </p:cNvPr>
          <p:cNvSpPr/>
          <p:nvPr/>
        </p:nvSpPr>
        <p:spPr>
          <a:xfrm>
            <a:off x="6981122" y="436531"/>
            <a:ext cx="3286807" cy="53094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1FF62CD-1391-ACF7-2DA7-532D9B30B1A2}"/>
              </a:ext>
            </a:extLst>
          </p:cNvPr>
          <p:cNvSpPr/>
          <p:nvPr/>
        </p:nvSpPr>
        <p:spPr>
          <a:xfrm>
            <a:off x="4392937" y="2383317"/>
            <a:ext cx="1297858" cy="1932038"/>
          </a:xfrm>
          <a:prstGeom prst="parallelogram">
            <a:avLst>
              <a:gd name="adj" fmla="val 20890"/>
            </a:avLst>
          </a:prstGeom>
          <a:gradFill>
            <a:gsLst>
              <a:gs pos="0">
                <a:schemeClr val="accent4">
                  <a:lumMod val="110000"/>
                  <a:satMod val="105000"/>
                  <a:tint val="67000"/>
                  <a:alpha val="25000"/>
                </a:schemeClr>
              </a:gs>
              <a:gs pos="50000">
                <a:schemeClr val="accent4">
                  <a:lumMod val="105000"/>
                  <a:satMod val="103000"/>
                  <a:tint val="73000"/>
                  <a:alpha val="36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78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D810C-0F28-75FF-8416-A746766B5871}"/>
              </a:ext>
            </a:extLst>
          </p:cNvPr>
          <p:cNvSpPr/>
          <p:nvPr/>
        </p:nvSpPr>
        <p:spPr>
          <a:xfrm>
            <a:off x="5041866" y="2967334"/>
            <a:ext cx="1545747" cy="6607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>
                <a:gd name="adj1" fmla="val 12500"/>
                <a:gd name="adj2" fmla="val -2099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00" b="1" dirty="0">
                <a:ln/>
                <a:solidFill>
                  <a:schemeClr val="accent4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Gigi" panose="04040504061007020D02" pitchFamily="82" charset="0"/>
              </a:rPr>
              <a:t>GEMY</a:t>
            </a:r>
          </a:p>
        </p:txBody>
      </p:sp>
      <p:pic>
        <p:nvPicPr>
          <p:cNvPr id="1034" name="Picture 10" descr="‪Premium Vector | WiFi signal Icon Wireless internet concept WiFi Icon  vector Network wifi business concept Wireless and wifi icon‬‏">
            <a:extLst>
              <a:ext uri="{FF2B5EF4-FFF2-40B4-BE49-F238E27FC236}">
                <a16:creationId xmlns:a16="http://schemas.microsoft.com/office/drawing/2014/main" id="{91A4B199-F33F-52D1-C1E4-D19C9111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222" y1="47111" x2="50222" y2="47111"/>
                        <a14:foregroundMark x1="27111" y1="60889" x2="13333" y2="80889"/>
                        <a14:foregroundMark x1="37333" y1="66222" x2="37333" y2="72444"/>
                        <a14:foregroundMark x1="45778" y1="22222" x2="56444" y2="24000"/>
                        <a14:foregroundMark x1="53778" y1="30222" x2="46667" y2="30222"/>
                        <a14:foregroundMark x1="48444" y1="37778" x2="55556" y2="41333"/>
                        <a14:foregroundMark x1="51111" y1="68889" x2="52000" y2="67111"/>
                        <a14:foregroundMark x1="62222" y1="68889" x2="66667" y2="66222"/>
                        <a14:foregroundMark x1="74667" y1="72444" x2="74667" y2="6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78" y="5097805"/>
            <a:ext cx="1709244" cy="17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aret Right with solid fill">
            <a:extLst>
              <a:ext uri="{FF2B5EF4-FFF2-40B4-BE49-F238E27FC236}">
                <a16:creationId xmlns:a16="http://schemas.microsoft.com/office/drawing/2014/main" id="{BA5FE159-1487-036C-9A89-E527EE8A5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3254" y="3429000"/>
            <a:ext cx="914400" cy="914400"/>
          </a:xfrm>
          <a:prstGeom prst="rect">
            <a:avLst/>
          </a:prstGeom>
        </p:spPr>
      </p:pic>
      <p:pic>
        <p:nvPicPr>
          <p:cNvPr id="1036" name="Picture 12" descr="‪How to open a current account for a Private Limited Company?‬‏">
            <a:extLst>
              <a:ext uri="{FF2B5EF4-FFF2-40B4-BE49-F238E27FC236}">
                <a16:creationId xmlns:a16="http://schemas.microsoft.com/office/drawing/2014/main" id="{72815552-B993-901D-A3C1-FEC8F257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94" b="89691" l="3475" r="98842">
                        <a14:foregroundMark x1="6178" y1="45876" x2="4247" y2="32990"/>
                        <a14:foregroundMark x1="89575" y1="25773" x2="86100" y2="32474"/>
                        <a14:foregroundMark x1="87259" y1="54639" x2="92278" y2="51546"/>
                        <a14:foregroundMark x1="90347" y1="70619" x2="98842" y2="64948"/>
                        <a14:foregroundMark x1="56371" y1="41237" x2="66795" y2="66495"/>
                        <a14:foregroundMark x1="66795" y1="66495" x2="69884" y2="68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64" y="442460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‪LG Unveils 'Zero Labor Home' Robot: CES 2024‬‏">
            <a:extLst>
              <a:ext uri="{FF2B5EF4-FFF2-40B4-BE49-F238E27FC236}">
                <a16:creationId xmlns:a16="http://schemas.microsoft.com/office/drawing/2014/main" id="{E7E494CE-1DC4-9435-B50A-2AB701FA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8" b="93865" l="10000" r="90000">
                        <a14:foregroundMark x1="45806" y1="7975" x2="57742" y2="4908"/>
                        <a14:foregroundMark x1="60323" y1="15337" x2="55484" y2="12270"/>
                        <a14:foregroundMark x1="34194" y1="90184" x2="38387" y2="63804"/>
                        <a14:foregroundMark x1="59677" y1="93865" x2="60968" y2="8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71" y="4747268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AE9039-2558-9EE5-5F9C-CAB1A4624251}"/>
              </a:ext>
            </a:extLst>
          </p:cNvPr>
          <p:cNvSpPr/>
          <p:nvPr/>
        </p:nvSpPr>
        <p:spPr>
          <a:xfrm>
            <a:off x="383868" y="235144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ell outline">
            <a:extLst>
              <a:ext uri="{FF2B5EF4-FFF2-40B4-BE49-F238E27FC236}">
                <a16:creationId xmlns:a16="http://schemas.microsoft.com/office/drawing/2014/main" id="{4EB62F7D-F1CD-33D7-228C-2C096516B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285" y="4262284"/>
            <a:ext cx="914400" cy="914400"/>
          </a:xfrm>
          <a:prstGeom prst="rect">
            <a:avLst/>
          </a:prstGeom>
        </p:spPr>
      </p:pic>
      <p:pic>
        <p:nvPicPr>
          <p:cNvPr id="15" name="Graphic 14" descr="Help with solid fill">
            <a:extLst>
              <a:ext uri="{FF2B5EF4-FFF2-40B4-BE49-F238E27FC236}">
                <a16:creationId xmlns:a16="http://schemas.microsoft.com/office/drawing/2014/main" id="{6F733975-2E19-FC36-3C29-950EE3146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2349" y="611228"/>
            <a:ext cx="914400" cy="914400"/>
          </a:xfrm>
          <a:prstGeom prst="rect">
            <a:avLst/>
          </a:prstGeom>
        </p:spPr>
      </p:pic>
      <p:pic>
        <p:nvPicPr>
          <p:cNvPr id="17" name="Graphic 16" descr="Information with solid fill">
            <a:extLst>
              <a:ext uri="{FF2B5EF4-FFF2-40B4-BE49-F238E27FC236}">
                <a16:creationId xmlns:a16="http://schemas.microsoft.com/office/drawing/2014/main" id="{20EC750E-61A0-9CF0-756D-84C8644A12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073" y="2383317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0DEA558-BF7A-EFEE-DEE4-BA81C29D3474}"/>
              </a:ext>
            </a:extLst>
          </p:cNvPr>
          <p:cNvSpPr/>
          <p:nvPr/>
        </p:nvSpPr>
        <p:spPr>
          <a:xfrm>
            <a:off x="2215963" y="2040502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EF2D0393-12E2-ADAF-5124-C738062A8E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04280" y="2416586"/>
            <a:ext cx="914400" cy="914400"/>
          </a:xfrm>
          <a:prstGeom prst="rect">
            <a:avLst/>
          </a:prstGeom>
        </p:spPr>
      </p:pic>
      <p:pic>
        <p:nvPicPr>
          <p:cNvPr id="27" name="Graphic 26" descr="Send outline">
            <a:extLst>
              <a:ext uri="{FF2B5EF4-FFF2-40B4-BE49-F238E27FC236}">
                <a16:creationId xmlns:a16="http://schemas.microsoft.com/office/drawing/2014/main" id="{24403B10-2F28-0EDB-52B4-CFD93FE6C8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9750" y="62742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Robot head">
                <a:extLst>
                  <a:ext uri="{FF2B5EF4-FFF2-40B4-BE49-F238E27FC236}">
                    <a16:creationId xmlns:a16="http://schemas.microsoft.com/office/drawing/2014/main" id="{FFDA2099-F41D-10E6-66BC-51CA939CB3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5321158"/>
                  </p:ext>
                </p:extLst>
              </p:nvPr>
            </p:nvGraphicFramePr>
            <p:xfrm>
              <a:off x="4319632" y="-18847"/>
              <a:ext cx="1954422" cy="2122183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954422" cy="212218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675103" ay="1770992" az="877861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3229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Robot head">
                <a:extLst>
                  <a:ext uri="{FF2B5EF4-FFF2-40B4-BE49-F238E27FC236}">
                    <a16:creationId xmlns:a16="http://schemas.microsoft.com/office/drawing/2014/main" id="{FFDA2099-F41D-10E6-66BC-51CA939CB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9632" y="-18847"/>
                <a:ext cx="1954422" cy="2122183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8532419-D5D2-49E1-7B6B-4305A042398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00639" y="3429000"/>
            <a:ext cx="1956986" cy="21276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DAA51-01A7-3748-6E89-0FD9C696ECE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44150" y="5499350"/>
            <a:ext cx="913160" cy="9928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5C1940-B363-7977-E2DC-7675314EF921}"/>
              </a:ext>
            </a:extLst>
          </p:cNvPr>
          <p:cNvSpPr/>
          <p:nvPr/>
        </p:nvSpPr>
        <p:spPr>
          <a:xfrm>
            <a:off x="2341785" y="3913984"/>
            <a:ext cx="1669991" cy="1666568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206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4" name="3D Model 1023" descr="Microphone 1">
                <a:extLst>
                  <a:ext uri="{FF2B5EF4-FFF2-40B4-BE49-F238E27FC236}">
                    <a16:creationId xmlns:a16="http://schemas.microsoft.com/office/drawing/2014/main" id="{35764267-53BE-EADF-EB8E-792FB81C37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284365"/>
                  </p:ext>
                </p:extLst>
              </p:nvPr>
            </p:nvGraphicFramePr>
            <p:xfrm>
              <a:off x="5200898" y="1419782"/>
              <a:ext cx="1790202" cy="4018433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790202" cy="4018433"/>
                    </a:xfrm>
                    <a:prstGeom prst="rect">
                      <a:avLst/>
                    </a:prstGeom>
                  </am3d:spPr>
                  <am3d:camera>
                    <am3d:pos x="0" y="0" z="510818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1968" d="1000000"/>
                    <am3d:preTrans dx="0" dy="-7802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65174" ay="84574" az="125726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5256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4" name="3D Model 1023" descr="Microphone 1">
                <a:extLst>
                  <a:ext uri="{FF2B5EF4-FFF2-40B4-BE49-F238E27FC236}">
                    <a16:creationId xmlns:a16="http://schemas.microsoft.com/office/drawing/2014/main" id="{35764267-53BE-EADF-EB8E-792FB81C3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00898" y="1419782"/>
                <a:ext cx="1790202" cy="4018433"/>
              </a:xfrm>
              <a:prstGeom prst="rect">
                <a:avLst/>
              </a:prstGeom>
            </p:spPr>
          </p:pic>
        </mc:Fallback>
      </mc:AlternateContent>
      <p:pic>
        <p:nvPicPr>
          <p:cNvPr id="1027" name="Picture 1026">
            <a:extLst>
              <a:ext uri="{FF2B5EF4-FFF2-40B4-BE49-F238E27FC236}">
                <a16:creationId xmlns:a16="http://schemas.microsoft.com/office/drawing/2014/main" id="{0ED9A702-1EEA-FBDD-166A-8256B34EA8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07068" y="4162815"/>
            <a:ext cx="596269" cy="13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3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A465E8-0D00-C811-44EB-4945213459A8}"/>
              </a:ext>
            </a:extLst>
          </p:cNvPr>
          <p:cNvSpPr/>
          <p:nvPr/>
        </p:nvSpPr>
        <p:spPr>
          <a:xfrm>
            <a:off x="6981122" y="436531"/>
            <a:ext cx="3286807" cy="53094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83A0-319D-B614-B8EA-ADBA1F00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639" y="3429000"/>
            <a:ext cx="1956986" cy="2127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7B7D7F-4F01-CD52-2848-65C3D9D6A596}"/>
              </a:ext>
            </a:extLst>
          </p:cNvPr>
          <p:cNvSpPr/>
          <p:nvPr/>
        </p:nvSpPr>
        <p:spPr>
          <a:xfrm>
            <a:off x="7080084" y="758107"/>
            <a:ext cx="26917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chemeClr val="accent4"/>
                </a:solidFill>
              </a:rPr>
              <a:t>GEMY V1.0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001CD-9608-5751-01C7-0220A8348DC2}"/>
              </a:ext>
            </a:extLst>
          </p:cNvPr>
          <p:cNvSpPr/>
          <p:nvPr/>
        </p:nvSpPr>
        <p:spPr>
          <a:xfrm>
            <a:off x="7226710" y="1465993"/>
            <a:ext cx="2691763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: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Taha fawzy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anwar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eldosoky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mazen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elsayed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omar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Powered by</a:t>
            </a:r>
          </a:p>
        </p:txBody>
      </p:sp>
      <p:pic>
        <p:nvPicPr>
          <p:cNvPr id="1026" name="Picture 2" descr="‪Gemini (language model) - Wikipedia‬‏">
            <a:extLst>
              <a:ext uri="{FF2B5EF4-FFF2-40B4-BE49-F238E27FC236}">
                <a16:creationId xmlns:a16="http://schemas.microsoft.com/office/drawing/2014/main" id="{5E71ECD7-4986-3559-AEA7-78F2C625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9" b="97059" l="811" r="98108">
                        <a14:foregroundMark x1="8670" y1="43507" x2="7985" y2="43707"/>
                        <a14:foregroundMark x1="19189" y1="40441" x2="15407" y2="41543"/>
                        <a14:foregroundMark x1="4054" y1="68454" x2="4054" y2="85294"/>
                        <a14:foregroundMark x1="12209" y1="90743" x2="19459" y2="95588"/>
                        <a14:foregroundMark x1="4054" y1="85294" x2="7871" y2="87844"/>
                        <a14:foregroundMark x1="15260" y1="69882" x2="15135" y2="69118"/>
                        <a14:foregroundMark x1="19459" y1="95588" x2="17976" y2="86510"/>
                        <a14:foregroundMark x1="1454" y1="58085" x2="1351" y2="57353"/>
                        <a14:foregroundMark x1="6216" y1="91912" x2="2675" y2="66760"/>
                        <a14:foregroundMark x1="6137" y1="41437" x2="6216" y2="41176"/>
                        <a14:foregroundMark x1="1351" y1="57353" x2="1924" y2="55447"/>
                        <a14:foregroundMark x1="31105" y1="67152" x2="30811" y2="58824"/>
                        <a14:foregroundMark x1="31198" y1="69775" x2="31149" y2="68396"/>
                        <a14:foregroundMark x1="31451" y1="76940" x2="31304" y2="72786"/>
                        <a14:foregroundMark x1="32049" y1="93870" x2="31799" y2="86802"/>
                        <a14:foregroundMark x1="32162" y1="97059" x2="32159" y2="96988"/>
                        <a14:foregroundMark x1="30811" y1="58824" x2="30270" y2="69118"/>
                        <a14:foregroundMark x1="68378" y1="16176" x2="66486" y2="25735"/>
                        <a14:foregroundMark x1="74054" y1="88235" x2="74865" y2="71324"/>
                        <a14:foregroundMark x1="74865" y1="40441" x2="74865" y2="40441"/>
                        <a14:foregroundMark x1="82432" y1="61765" x2="89189" y2="59559"/>
                        <a14:foregroundMark x1="92432" y1="69853" x2="93784" y2="82353"/>
                        <a14:foregroundMark x1="98108" y1="88235" x2="98108" y2="72059"/>
                        <a14:foregroundMark x1="98108" y1="38971" x2="98108" y2="38971"/>
                        <a14:backgroundMark x1="18919" y1="75735" x2="16757" y2="84559"/>
                        <a14:backgroundMark x1="11892" y1="88971" x2="6757" y2="81618"/>
                        <a14:backgroundMark x1="7568" y1="49265" x2="13514" y2="43382"/>
                        <a14:backgroundMark x1="15676" y1="42647" x2="11351" y2="43382"/>
                        <a14:backgroundMark x1="8919" y1="44853" x2="4595" y2="69118"/>
                        <a14:backgroundMark x1="4595" y1="74265" x2="4324" y2="67647"/>
                        <a14:backgroundMark x1="8919" y1="48529" x2="10000" y2="48529"/>
                        <a14:backgroundMark x1="32703" y1="81618" x2="32162" y2="83824"/>
                        <a14:backgroundMark x1="30270" y1="78676" x2="31081" y2="82353"/>
                        <a14:backgroundMark x1="31351" y1="65441" x2="31892" y2="63235"/>
                        <a14:backgroundMark x1="31351" y1="90441" x2="31081" y2="86029"/>
                        <a14:backgroundMark x1="30541" y1="81618" x2="32703" y2="83824"/>
                        <a14:backgroundMark x1="31351" y1="69118" x2="32162" y2="69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249063"/>
            <a:ext cx="3524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‪Gemini (language model) - Wikipedia‬‏">
            <a:extLst>
              <a:ext uri="{FF2B5EF4-FFF2-40B4-BE49-F238E27FC236}">
                <a16:creationId xmlns:a16="http://schemas.microsoft.com/office/drawing/2014/main" id="{C37CEB69-51D3-CA9E-ED10-5EEA90E4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9" b="97059" l="811" r="98108">
                        <a14:foregroundMark x1="8670" y1="43507" x2="7985" y2="43707"/>
                        <a14:foregroundMark x1="19189" y1="40441" x2="15407" y2="41543"/>
                        <a14:foregroundMark x1="4054" y1="68454" x2="4054" y2="85294"/>
                        <a14:foregroundMark x1="12209" y1="90743" x2="19459" y2="95588"/>
                        <a14:foregroundMark x1="4054" y1="85294" x2="7871" y2="87844"/>
                        <a14:foregroundMark x1="15260" y1="69882" x2="15135" y2="69118"/>
                        <a14:foregroundMark x1="19459" y1="95588" x2="17976" y2="86510"/>
                        <a14:foregroundMark x1="1454" y1="58085" x2="1351" y2="57353"/>
                        <a14:foregroundMark x1="6216" y1="91912" x2="2675" y2="66760"/>
                        <a14:foregroundMark x1="6137" y1="41437" x2="6216" y2="41176"/>
                        <a14:foregroundMark x1="1351" y1="57353" x2="1924" y2="55447"/>
                        <a14:foregroundMark x1="31105" y1="67152" x2="30811" y2="58824"/>
                        <a14:foregroundMark x1="31198" y1="69775" x2="31149" y2="68396"/>
                        <a14:foregroundMark x1="31451" y1="76940" x2="31304" y2="72786"/>
                        <a14:foregroundMark x1="32049" y1="93870" x2="31799" y2="86802"/>
                        <a14:foregroundMark x1="32162" y1="97059" x2="32159" y2="96988"/>
                        <a14:foregroundMark x1="30811" y1="58824" x2="30270" y2="69118"/>
                        <a14:foregroundMark x1="68378" y1="16176" x2="66486" y2="25735"/>
                        <a14:foregroundMark x1="74054" y1="88235" x2="74865" y2="71324"/>
                        <a14:foregroundMark x1="74865" y1="40441" x2="74865" y2="40441"/>
                        <a14:foregroundMark x1="82432" y1="61765" x2="89189" y2="59559"/>
                        <a14:foregroundMark x1="92432" y1="69853" x2="93784" y2="82353"/>
                        <a14:foregroundMark x1="98108" y1="88235" x2="98108" y2="72059"/>
                        <a14:foregroundMark x1="98108" y1="38971" x2="98108" y2="38971"/>
                        <a14:backgroundMark x1="18919" y1="75735" x2="16757" y2="84559"/>
                        <a14:backgroundMark x1="11892" y1="88971" x2="6757" y2="81618"/>
                        <a14:backgroundMark x1="7568" y1="49265" x2="13514" y2="43382"/>
                        <a14:backgroundMark x1="15676" y1="42647" x2="11351" y2="43382"/>
                        <a14:backgroundMark x1="8919" y1="44853" x2="4595" y2="69118"/>
                        <a14:backgroundMark x1="4595" y1="74265" x2="4324" y2="67647"/>
                        <a14:backgroundMark x1="8919" y1="48529" x2="10000" y2="48529"/>
                        <a14:backgroundMark x1="32703" y1="81618" x2="32162" y2="83824"/>
                        <a14:backgroundMark x1="30270" y1="78676" x2="31081" y2="82353"/>
                        <a14:backgroundMark x1="31351" y1="65441" x2="31892" y2="63235"/>
                        <a14:backgroundMark x1="31351" y1="90441" x2="31081" y2="86029"/>
                        <a14:backgroundMark x1="30541" y1="81618" x2="32703" y2="83824"/>
                        <a14:backgroundMark x1="31351" y1="69118" x2="32162" y2="69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157" y="3175659"/>
            <a:ext cx="1272590" cy="46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63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18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Gigi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طه فوزى أنور الشريف</dc:creator>
  <cp:lastModifiedBy>طه فوزى أنور الشريف</cp:lastModifiedBy>
  <cp:revision>4</cp:revision>
  <dcterms:created xsi:type="dcterms:W3CDTF">2024-06-21T13:32:34Z</dcterms:created>
  <dcterms:modified xsi:type="dcterms:W3CDTF">2024-06-23T17:51:35Z</dcterms:modified>
</cp:coreProperties>
</file>